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4" r:id="rId19"/>
    <p:sldId id="275" r:id="rId20"/>
    <p:sldId id="276" r:id="rId21"/>
    <p:sldId id="273" r:id="rId22"/>
    <p:sldId id="277" r:id="rId23"/>
    <p:sldId id="278" r:id="rId2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A874A-AD2F-4814-947D-3F13C460725F}" type="datetimeFigureOut">
              <a:rPr lang="en-US" smtClean="0"/>
              <a:t>12/28/2020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87F1F-F865-4235-A60F-FA3BB29A84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78647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A874A-AD2F-4814-947D-3F13C460725F}" type="datetimeFigureOut">
              <a:rPr lang="en-US" smtClean="0"/>
              <a:t>12/28/2020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87F1F-F865-4235-A60F-FA3BB29A84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19680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A874A-AD2F-4814-947D-3F13C460725F}" type="datetimeFigureOut">
              <a:rPr lang="en-US" smtClean="0"/>
              <a:t>12/28/2020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87F1F-F865-4235-A60F-FA3BB29A84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18081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A874A-AD2F-4814-947D-3F13C460725F}" type="datetimeFigureOut">
              <a:rPr lang="en-US" smtClean="0"/>
              <a:t>12/28/2020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87F1F-F865-4235-A60F-FA3BB29A84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70786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A874A-AD2F-4814-947D-3F13C460725F}" type="datetimeFigureOut">
              <a:rPr lang="en-US" smtClean="0"/>
              <a:t>12/28/2020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87F1F-F865-4235-A60F-FA3BB29A84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22835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A874A-AD2F-4814-947D-3F13C460725F}" type="datetimeFigureOut">
              <a:rPr lang="en-US" smtClean="0"/>
              <a:t>12/28/2020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87F1F-F865-4235-A60F-FA3BB29A84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03470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A874A-AD2F-4814-947D-3F13C460725F}" type="datetimeFigureOut">
              <a:rPr lang="en-US" smtClean="0"/>
              <a:t>12/28/2020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87F1F-F865-4235-A60F-FA3BB29A84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19944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A874A-AD2F-4814-947D-3F13C460725F}" type="datetimeFigureOut">
              <a:rPr lang="en-US" smtClean="0"/>
              <a:t>12/28/2020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87F1F-F865-4235-A60F-FA3BB29A84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82072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A874A-AD2F-4814-947D-3F13C460725F}" type="datetimeFigureOut">
              <a:rPr lang="en-US" smtClean="0"/>
              <a:t>12/28/2020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87F1F-F865-4235-A60F-FA3BB29A84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23213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A874A-AD2F-4814-947D-3F13C460725F}" type="datetimeFigureOut">
              <a:rPr lang="en-US" smtClean="0"/>
              <a:t>12/28/2020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87F1F-F865-4235-A60F-FA3BB29A84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9080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A874A-AD2F-4814-947D-3F13C460725F}" type="datetimeFigureOut">
              <a:rPr lang="en-US" smtClean="0"/>
              <a:t>12/28/2020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87F1F-F865-4235-A60F-FA3BB29A84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01590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1A874A-AD2F-4814-947D-3F13C460725F}" type="datetimeFigureOut">
              <a:rPr lang="en-US" smtClean="0"/>
              <a:t>12/28/2020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B87F1F-F865-4235-A60F-FA3BB29A84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6018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AutoShape 7" descr="Sách Bài Hát Dành Cho Trẻ Mầm Non - Chủ Đề Gia Đình - FAHASA.COM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AutoShape 10" descr="Sách - Bài hát dành cho trẻ mầm non - Chủ đề Gia đình giảm chỉ còn 12,500 đ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41" name="Picture 17" descr="https://scontent.fdad2-1.fna.fbcdn.net/v/t1.0-0/s600x600/14908280_1783886731866392_3286034574779039878_n.jpg?_nc_cat=110&amp;ccb=2&amp;_nc_sid=730e14&amp;_nc_ohc=5AodawmICUUAX-Gv0f3&amp;_nc_ht=scontent.fdad2-1.fna&amp;tp=7&amp;oh=62929378dfadbbe30d5a939c367ee046&amp;oe=601041B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44877" y="7937"/>
            <a:ext cx="5285966" cy="68500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888902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42" name="Picture 2" descr="Không có mô tả ảnh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949" y="7374"/>
            <a:ext cx="9134166" cy="68506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3309786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1266" name="Picture 2" descr="Không có mô tả ảnh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9800" y="0"/>
            <a:ext cx="5042017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3591553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2290" name="Picture 2" descr="Không có mô tả ảnh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575" y="86697"/>
            <a:ext cx="9028402" cy="67713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3909448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3314" name="Picture 2" descr="Không có mô tả ảnh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38112"/>
            <a:ext cx="9144000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3707055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4338" name="Picture 2" descr="Không có mô tả ảnh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6077" y="0"/>
            <a:ext cx="8912281" cy="6705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4693937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5362" name="Picture 2" descr="Không có mô tả ảnh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-36873"/>
            <a:ext cx="5033351" cy="71234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0284485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6386" name="Picture 2" descr="Không có mô tả ảnh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2200" y="-152401"/>
            <a:ext cx="5343525" cy="70104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0172952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7410" name="Picture 2" descr="Không có mô tả ảnh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600" y="0"/>
            <a:ext cx="6261651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8575633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482" name="Picture 2" descr="Không có mô tả ảnh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7458" y="-228600"/>
            <a:ext cx="5494019" cy="7315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7368856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9458" name="Picture 2" descr="Không có mô tả ảnh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1955" y="0"/>
            <a:ext cx="9270894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325348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19" descr="Không có mô tả ảnh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9948" y="304799"/>
            <a:ext cx="8984052" cy="63786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1840682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8434" name="Picture 2" descr="Không có mô tả ảnh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2200" y="0"/>
            <a:ext cx="5561812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8851729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759852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38002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87939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 descr="Không có mô tả ảnh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903" y="164690"/>
            <a:ext cx="8961199" cy="596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737947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098" name="Picture 2" descr="Không có mô tả ảnh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-4916"/>
            <a:ext cx="7239000" cy="6765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573771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122" name="Picture 2" descr="Không có mô tả ảnh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5026" y="31955"/>
            <a:ext cx="9292416" cy="6477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018198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146" name="Picture 2" descr="Không có mô tả ảnh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7375" y="2458"/>
            <a:ext cx="488235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057867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7170" name="Picture 2" descr="Không có mô tả ảnh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658" y="381000"/>
            <a:ext cx="9130849" cy="60785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233306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8194" name="Picture 2" descr="Không có mô tả ảnh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0454" y="0"/>
            <a:ext cx="51435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641116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9218" name="Picture 2" descr="Không có mô tả ảnh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575" y="106362"/>
            <a:ext cx="9002182" cy="67516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868218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0</Words>
  <Application>Microsoft Office PowerPoint</Application>
  <PresentationFormat>On-screen Show (4:3)</PresentationFormat>
  <Paragraphs>0</Paragraphs>
  <Slides>23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win7</dc:creator>
  <cp:lastModifiedBy>win7</cp:lastModifiedBy>
  <cp:revision>2</cp:revision>
  <dcterms:created xsi:type="dcterms:W3CDTF">2020-12-28T07:41:37Z</dcterms:created>
  <dcterms:modified xsi:type="dcterms:W3CDTF">2020-12-28T08:12:35Z</dcterms:modified>
</cp:coreProperties>
</file>